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21/03/2014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Derecho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Normas procesales en general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</a:t>
            </a:r>
            <a:r>
              <a:rPr lang="es-MX" sz="23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Hermenejildo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Hinojosa Cruz</a:t>
            </a:r>
            <a:endParaRPr lang="es-MX" sz="23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0 Imagen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0" y="1785926"/>
            <a:ext cx="9144000" cy="53578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38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Herme</cp:lastModifiedBy>
  <cp:revision>20</cp:revision>
  <dcterms:created xsi:type="dcterms:W3CDTF">2012-08-07T16:35:15Z</dcterms:created>
  <dcterms:modified xsi:type="dcterms:W3CDTF">2014-03-21T19:04:08Z</dcterms:modified>
</cp:coreProperties>
</file>